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3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  <p:sldId id="274" r:id="rId20"/>
    <p:sldId id="275" r:id="rId21"/>
    <p:sldId id="277" r:id="rId22"/>
    <p:sldId id="276" r:id="rId23"/>
    <p:sldId id="278" r:id="rId24"/>
    <p:sldId id="280" r:id="rId25"/>
    <p:sldId id="279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0" d="100"/>
          <a:sy n="80" d="100"/>
        </p:scale>
        <p:origin x="739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E3B98C-0C78-C3D2-BE70-BF77ACF32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82CBB86-475C-AC83-98BF-3022A7C1F6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F1A1F0E-FCBA-336C-19ED-F42A53249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41BCB-E152-4484-8ABB-86FE44E6459D}" type="datetimeFigureOut">
              <a:rPr lang="de-DE" smtClean="0"/>
              <a:t>01.10.2022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BF64F21-547C-CBC7-0A43-4B3CEE7B8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C7C825-133C-042F-1723-0C4C1B420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13A31-7487-4FA1-B376-BDE40035DD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5612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402623-A8B2-F317-2435-118A7061F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5235281-A17E-31D3-2649-B71AFD42A8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8FE1F6-504D-1235-29B1-8B91E21CD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41BCB-E152-4484-8ABB-86FE44E6459D}" type="datetimeFigureOut">
              <a:rPr lang="de-DE" smtClean="0"/>
              <a:t>01.10.2022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897DF9-532E-0A93-19F6-46D6154A5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73E588-C700-79A5-DCBA-28AB86858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13A31-7487-4FA1-B376-BDE40035DD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4553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66D8E88-F6C7-201F-09AE-E1342C4EDC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A3324A5-4B75-E810-4580-6DE27EE09C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489C0C2-B07B-FD8C-2C83-CBE1F6DC2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41BCB-E152-4484-8ABB-86FE44E6459D}" type="datetimeFigureOut">
              <a:rPr lang="de-DE" smtClean="0"/>
              <a:t>01.10.2022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7C302CE-1FBB-B956-0874-4DC329BB6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4EDF7E-6C5C-5BD3-3A4F-51B16C899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13A31-7487-4FA1-B376-BDE40035DD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3514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2BD24A-2576-C534-9AF5-0445458D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CC8DC27-8F75-7BF3-9184-B7A2C999F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C77522-3D9E-F409-31FA-0F2AF4682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41BCB-E152-4484-8ABB-86FE44E6459D}" type="datetimeFigureOut">
              <a:rPr lang="de-DE" smtClean="0"/>
              <a:t>01.10.2022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308DFE2-AF91-DA2F-BB70-7E6E1D1E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5C3BCB-C3F5-70F2-2A91-72426B754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13A31-7487-4FA1-B376-BDE40035DD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8040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87E1D5-B779-FBDE-57E9-1A42F393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4775D08-6DFA-16E0-DB6B-986261DA2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C139F1-D7A2-C6B0-B860-38474466C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41BCB-E152-4484-8ABB-86FE44E6459D}" type="datetimeFigureOut">
              <a:rPr lang="de-DE" smtClean="0"/>
              <a:t>01.10.2022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83B61B-9DA9-6C7C-B01C-8B86F7BC8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AC5DE0B-95B1-A6ED-69B3-4D7C187E4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13A31-7487-4FA1-B376-BDE40035DD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4622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BB94E7-F5EB-1EA1-1117-5AE32C770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DE0624-3A4F-FE52-5558-1B646F871F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6E8FF99-7E99-F522-0B05-1E44D37179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CDECD3F-9FE3-A002-89FA-FA74F56B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41BCB-E152-4484-8ABB-86FE44E6459D}" type="datetimeFigureOut">
              <a:rPr lang="de-DE" smtClean="0"/>
              <a:t>01.10.2022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FA30075-3596-E45E-A2DD-831487B7E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428D368-D326-7458-F14A-23FE83EE7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13A31-7487-4FA1-B376-BDE40035DD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758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865A19-C21F-FBF0-466E-B3CEAF637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42E57E-A302-78E9-7285-4DBA7567B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866D26A-5A0B-48DC-2AB6-3841F3C0AE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92B9F5A-F644-5750-F2E3-86146053AC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1F1C3C6-3C2E-1FC5-1636-1A18772F9D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24A3911-7B7E-F10A-7381-A5A49827E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41BCB-E152-4484-8ABB-86FE44E6459D}" type="datetimeFigureOut">
              <a:rPr lang="de-DE" smtClean="0"/>
              <a:t>01.10.2022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9D799F7-BEDA-BAA8-BB9D-DD17AF942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461ED19-0446-6C32-B316-3DA6A1984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13A31-7487-4FA1-B376-BDE40035DD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053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3709AC-973A-615B-DA0F-08E583707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D6C2357-3096-0A53-397E-A5E3A61D9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41BCB-E152-4484-8ABB-86FE44E6459D}" type="datetimeFigureOut">
              <a:rPr lang="de-DE" smtClean="0"/>
              <a:t>01.10.2022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1A671A3-531B-9BB9-B073-0B96C41D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9A5D824-E381-8558-A8D1-F9284301C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13A31-7487-4FA1-B376-BDE40035DD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2087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7B4B66C-E852-2C38-3F15-CB6219FA3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41BCB-E152-4484-8ABB-86FE44E6459D}" type="datetimeFigureOut">
              <a:rPr lang="de-DE" smtClean="0"/>
              <a:t>01.10.2022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16A6139-0B39-C316-1913-5041BED63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29F942-FE80-046B-D36B-70D90871A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13A31-7487-4FA1-B376-BDE40035DD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6808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889456-0558-0735-1D8B-5C21A17D0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3E2AC9E-64CC-DDEE-49CD-085BADFD5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5AD8314-2F20-C956-0FDC-024EF6FC3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B56C08B-4983-9021-505C-1A459DA86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41BCB-E152-4484-8ABB-86FE44E6459D}" type="datetimeFigureOut">
              <a:rPr lang="de-DE" smtClean="0"/>
              <a:t>01.10.2022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51D5B5D-4898-53F0-A1E6-5F3065D16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20CCAD-C0FB-031F-8CB3-CD9EE2CBB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13A31-7487-4FA1-B376-BDE40035DD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5555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B34633-853C-0E2E-ACE1-21BC6F38C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4817CC2-03EE-5949-752C-649BEBFF79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F040D41-6B86-2D6C-562A-93EBCC87D3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3197DD9-803B-31AA-A115-5F11D2406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41BCB-E152-4484-8ABB-86FE44E6459D}" type="datetimeFigureOut">
              <a:rPr lang="de-DE" smtClean="0"/>
              <a:t>01.10.2022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A4A8101-42D7-BA49-2F0F-B71F7102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5E9D276-F487-988C-7215-CD132836C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13A31-7487-4FA1-B376-BDE40035DD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3640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73D8924-4DC2-068D-010B-EB132CD10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0A57210-7E9F-7BA3-DD30-082FBF0CF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989A83-491B-3F65-D3B9-ECDD209E3C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1BCB-E152-4484-8ABB-86FE44E6459D}" type="datetimeFigureOut">
              <a:rPr lang="de-DE" smtClean="0"/>
              <a:t>01.10.2022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F54D54B-07DB-7E4B-052F-919DE420B0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63F9F7-EAA8-67A0-DE6D-1F6A22C074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13A31-7487-4FA1-B376-BDE40035DD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3524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A8BD81-4B9C-F728-6A77-2BBEAE707E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07692DF-E80B-B283-7D5B-3EEEC84A43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7592DC2-C890-52D8-836E-6D912AB89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10" y="0"/>
            <a:ext cx="12289410" cy="819089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1047294-00AE-89C8-D866-2FAB9359ED23}"/>
              </a:ext>
            </a:extLst>
          </p:cNvPr>
          <p:cNvSpPr txBox="1"/>
          <p:nvPr/>
        </p:nvSpPr>
        <p:spPr>
          <a:xfrm>
            <a:off x="679509" y="484280"/>
            <a:ext cx="10947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chemeClr val="bg1"/>
                </a:solidFill>
              </a:rPr>
              <a:t>100 Jahre Gartenbauverein Schliersee (1920 – 2020)</a:t>
            </a:r>
          </a:p>
        </p:txBody>
      </p:sp>
    </p:spTree>
    <p:extLst>
      <p:ext uri="{BB962C8B-B14F-4D97-AF65-F5344CB8AC3E}">
        <p14:creationId xmlns:p14="http://schemas.microsoft.com/office/powerpoint/2010/main" val="1162489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E61B8F-EC78-E804-505D-DE1286F66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9270" y="2284535"/>
            <a:ext cx="5018329" cy="2428875"/>
          </a:xfrm>
        </p:spPr>
        <p:txBody>
          <a:bodyPr>
            <a:normAutofit/>
          </a:bodyPr>
          <a:lstStyle/>
          <a:p>
            <a:r>
              <a:rPr lang="de-DE" dirty="0"/>
              <a:t>1. Vorsitzender:</a:t>
            </a:r>
            <a:br>
              <a:rPr lang="de-DE" dirty="0"/>
            </a:br>
            <a:r>
              <a:rPr lang="de-DE" dirty="0"/>
              <a:t>Albert </a:t>
            </a:r>
            <a:r>
              <a:rPr lang="de-DE" dirty="0" err="1"/>
              <a:t>Schönweitz</a:t>
            </a:r>
            <a:br>
              <a:rPr lang="de-DE" dirty="0"/>
            </a:br>
            <a:r>
              <a:rPr lang="de-DE" dirty="0"/>
              <a:t>1947 - 1965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B063F29-DB20-07AF-8B18-ADE73FB7E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15" y="681037"/>
            <a:ext cx="5561716" cy="563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10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AA8DC3-2E3D-2C81-CBE4-452F07D18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8DB03AA-0298-F7BF-5F44-BDC853349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170" name="DE82DB9C-1409-4330-B0CB-178509066048" descr="am-9.jpg">
            <a:extLst>
              <a:ext uri="{FF2B5EF4-FFF2-40B4-BE49-F238E27FC236}">
                <a16:creationId xmlns:a16="http://schemas.microsoft.com/office/drawing/2014/main" id="{2F51EECB-4DA2-501C-159A-84D438725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648" y="-2041525"/>
            <a:ext cx="8098703" cy="1048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8E2589B-723B-24B2-73B7-95348845961F}"/>
              </a:ext>
            </a:extLst>
          </p:cNvPr>
          <p:cNvSpPr txBox="1"/>
          <p:nvPr/>
        </p:nvSpPr>
        <p:spPr>
          <a:xfrm>
            <a:off x="6406176" y="2736502"/>
            <a:ext cx="45529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Auflösung als Verein.</a:t>
            </a:r>
          </a:p>
          <a:p>
            <a:r>
              <a:rPr lang="de-DE" sz="2800" dirty="0"/>
              <a:t>Nur noch örtliche Interessengemeinschaft.</a:t>
            </a:r>
          </a:p>
        </p:txBody>
      </p:sp>
    </p:spTree>
    <p:extLst>
      <p:ext uri="{BB962C8B-B14F-4D97-AF65-F5344CB8AC3E}">
        <p14:creationId xmlns:p14="http://schemas.microsoft.com/office/powerpoint/2010/main" val="96400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CBCF2E-A40A-8A4D-798A-81B8BFC24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3549" y="2462095"/>
            <a:ext cx="6029326" cy="1933809"/>
          </a:xfrm>
        </p:spPr>
        <p:txBody>
          <a:bodyPr>
            <a:normAutofit/>
          </a:bodyPr>
          <a:lstStyle/>
          <a:p>
            <a:r>
              <a:rPr lang="de-DE" dirty="0"/>
              <a:t>Wiedergründung des Obst- und Gartenbauvereins</a:t>
            </a:r>
          </a:p>
        </p:txBody>
      </p:sp>
      <p:pic>
        <p:nvPicPr>
          <p:cNvPr id="8194" name="C9532C8A-A011-4DF4-A6C6-445179FB5A32" descr="Gartenbauer rütteln in Schlier…-1.jpg">
            <a:extLst>
              <a:ext uri="{FF2B5EF4-FFF2-40B4-BE49-F238E27FC236}">
                <a16:creationId xmlns:a16="http://schemas.microsoft.com/office/drawing/2014/main" id="{65096C05-D6D1-4F66-FC47-28A8C37C8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5" y="0"/>
            <a:ext cx="5278149" cy="6830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2691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6AEFC1-6CDB-A8EB-6818-794872346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5025" y="1930400"/>
            <a:ext cx="5819775" cy="2997200"/>
          </a:xfrm>
        </p:spPr>
        <p:txBody>
          <a:bodyPr/>
          <a:lstStyle/>
          <a:p>
            <a:r>
              <a:rPr lang="de-DE" dirty="0"/>
              <a:t>1. Vorsitzender</a:t>
            </a:r>
            <a:br>
              <a:rPr lang="de-DE" dirty="0"/>
            </a:br>
            <a:r>
              <a:rPr lang="de-DE" dirty="0"/>
              <a:t>Hans Kerschbaum</a:t>
            </a:r>
            <a:br>
              <a:rPr lang="de-DE" dirty="0"/>
            </a:br>
            <a:r>
              <a:rPr lang="de-DE" dirty="0"/>
              <a:t>1975 - 1979</a:t>
            </a:r>
            <a:br>
              <a:rPr lang="de-DE" dirty="0"/>
            </a:b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0724D3E-CF79-DF3E-CCE3-41A6F1E7F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07083"/>
            <a:ext cx="4448175" cy="604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37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B6B2EE-57E5-6F2D-971A-9868262CA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3550" y="2748341"/>
            <a:ext cx="5810250" cy="1784627"/>
          </a:xfrm>
        </p:spPr>
        <p:txBody>
          <a:bodyPr/>
          <a:lstStyle/>
          <a:p>
            <a:r>
              <a:rPr lang="de-DE" dirty="0"/>
              <a:t>Teilnahme am Festzug der 1200 Jahrfeier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843583D-8902-91C1-33FF-01361DC782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8295" cy="7281311"/>
          </a:xfrm>
        </p:spPr>
      </p:pic>
    </p:spTree>
    <p:extLst>
      <p:ext uri="{BB962C8B-B14F-4D97-AF65-F5344CB8AC3E}">
        <p14:creationId xmlns:p14="http://schemas.microsoft.com/office/powerpoint/2010/main" val="1872920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35495F-E686-16E4-26D2-01BE4C1F9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428"/>
            <a:ext cx="10515600" cy="1325563"/>
          </a:xfrm>
        </p:spPr>
        <p:txBody>
          <a:bodyPr/>
          <a:lstStyle/>
          <a:p>
            <a:pPr algn="ctr"/>
            <a:r>
              <a:rPr lang="de-DE" dirty="0"/>
              <a:t>Neuwahlen März 1979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0B072B-8D2B-AB8B-0EA2-A516729A8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D413BC-2F1A-81C9-0B11-6A4EBC44B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35645" y="-889677"/>
            <a:ext cx="5720711" cy="954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1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5568BC-BEA8-5F20-4DBE-20A172EA1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099" y="2197100"/>
            <a:ext cx="6219826" cy="2463800"/>
          </a:xfrm>
        </p:spPr>
        <p:txBody>
          <a:bodyPr>
            <a:normAutofit/>
          </a:bodyPr>
          <a:lstStyle/>
          <a:p>
            <a:r>
              <a:rPr lang="de-DE" dirty="0"/>
              <a:t>1. Vorsitzende:</a:t>
            </a:r>
            <a:br>
              <a:rPr lang="de-DE" dirty="0"/>
            </a:br>
            <a:r>
              <a:rPr lang="de-DE" dirty="0"/>
              <a:t>Margarethe Kerschbaum</a:t>
            </a:r>
            <a:br>
              <a:rPr lang="de-DE" dirty="0"/>
            </a:br>
            <a:r>
              <a:rPr lang="de-DE" dirty="0"/>
              <a:t>1979 – 1988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2B041A6-A4EA-CD3A-F449-5235086D7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14" y="279685"/>
            <a:ext cx="4562611" cy="629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28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9724A6-7672-D11A-44B6-490389230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15270F-EE2D-F32E-F9FD-2F9585DBC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218" name="1D4FBD18-88B2-4341-B095-3CC9EC4B8749" descr="Programm-1.jpg">
            <a:extLst>
              <a:ext uri="{FF2B5EF4-FFF2-40B4-BE49-F238E27FC236}">
                <a16:creationId xmlns:a16="http://schemas.microsoft.com/office/drawing/2014/main" id="{C24D19C7-BB6D-2188-9053-B3B45DE1E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-2007721"/>
            <a:ext cx="8623300" cy="1115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18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377FD2-C422-2C80-A252-9548EAB7B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6201" y="2766218"/>
            <a:ext cx="6197600" cy="1325563"/>
          </a:xfrm>
        </p:spPr>
        <p:txBody>
          <a:bodyPr/>
          <a:lstStyle/>
          <a:p>
            <a:r>
              <a:rPr lang="de-DE" dirty="0"/>
              <a:t>Neuwahlen 1988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42FB45F-5280-6D30-46D0-8B0DD7E51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52266" y="1582564"/>
            <a:ext cx="6273804" cy="369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89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F38042-C6EB-5352-3AB4-B552ACF50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7800" y="1924146"/>
            <a:ext cx="4235726" cy="2670175"/>
          </a:xfrm>
        </p:spPr>
        <p:txBody>
          <a:bodyPr/>
          <a:lstStyle/>
          <a:p>
            <a:r>
              <a:rPr lang="de-DE" dirty="0"/>
              <a:t>1. Vorsitzende:</a:t>
            </a:r>
            <a:br>
              <a:rPr lang="de-DE" dirty="0"/>
            </a:br>
            <a:r>
              <a:rPr lang="de-DE" dirty="0"/>
              <a:t>Marille Neu</a:t>
            </a:r>
            <a:br>
              <a:rPr lang="de-DE" dirty="0"/>
            </a:br>
            <a:r>
              <a:rPr lang="de-DE" dirty="0"/>
              <a:t>1988 - 2004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793D074-41E2-6B42-87F4-EC9436F29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74" y="681037"/>
            <a:ext cx="7297609" cy="515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78A5B2-B305-B76B-1EE3-5671DF9A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688" y="190603"/>
            <a:ext cx="10515600" cy="1325563"/>
          </a:xfrm>
        </p:spPr>
        <p:txBody>
          <a:bodyPr/>
          <a:lstStyle/>
          <a:p>
            <a:r>
              <a:rPr lang="de-DE" dirty="0"/>
              <a:t>Gründung 21. März 1920</a:t>
            </a:r>
          </a:p>
        </p:txBody>
      </p:sp>
      <p:pic>
        <p:nvPicPr>
          <p:cNvPr id="1026" name="79629B24-B994-499F-A7AB-BC97FEE7F50D" descr="am-1.jpg">
            <a:extLst>
              <a:ext uri="{FF2B5EF4-FFF2-40B4-BE49-F238E27FC236}">
                <a16:creationId xmlns:a16="http://schemas.microsoft.com/office/drawing/2014/main" id="{A2FECD7D-ED76-1991-77EA-EC3AB7631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337" y="1206707"/>
            <a:ext cx="4375564" cy="558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64D828DF-749F-4258-A4ED-086E124988C5" descr="am-2.jpg">
            <a:extLst>
              <a:ext uri="{FF2B5EF4-FFF2-40B4-BE49-F238E27FC236}">
                <a16:creationId xmlns:a16="http://schemas.microsoft.com/office/drawing/2014/main" id="{AA712C2B-7A50-6DB4-8B3D-0A7F4D129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363" y="1206707"/>
            <a:ext cx="4327949" cy="552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5914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E42B99A9-C31A-445B-906F-D53B0335FF2E" descr="Gescannte Seiten (1)-2.jpg">
            <a:extLst>
              <a:ext uri="{FF2B5EF4-FFF2-40B4-BE49-F238E27FC236}">
                <a16:creationId xmlns:a16="http://schemas.microsoft.com/office/drawing/2014/main" id="{43B5FD65-DDF4-1926-72EA-B6C6C8245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248" y="26291"/>
            <a:ext cx="5279048" cy="683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33DD6264-371C-4688-AD25-56069EE39D99" descr="Gescannte Seiten (1)-1.jpg">
            <a:extLst>
              <a:ext uri="{FF2B5EF4-FFF2-40B4-BE49-F238E27FC236}">
                <a16:creationId xmlns:a16="http://schemas.microsoft.com/office/drawing/2014/main" id="{AF665D67-A8A7-A721-945E-E2058FC4A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6291"/>
            <a:ext cx="5279048" cy="683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ED4BF6F-C0A4-9DF6-B377-A51280B67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575"/>
            <a:ext cx="10515600" cy="1325563"/>
          </a:xfrm>
        </p:spPr>
        <p:txBody>
          <a:bodyPr/>
          <a:lstStyle/>
          <a:p>
            <a:pPr algn="ctr"/>
            <a:r>
              <a:rPr lang="de-DE" dirty="0"/>
              <a:t>1989 erste Teilnahme am Tag des Gastes</a:t>
            </a:r>
          </a:p>
        </p:txBody>
      </p:sp>
    </p:spTree>
    <p:extLst>
      <p:ext uri="{BB962C8B-B14F-4D97-AF65-F5344CB8AC3E}">
        <p14:creationId xmlns:p14="http://schemas.microsoft.com/office/powerpoint/2010/main" val="434071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4509F1-9B79-A09E-63B7-C22BC29C2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April 1997 Gartenbauausstellung Kurzentrum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1383AF-B805-A799-8A5A-7F0AD8A22F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CB9F8ED-65E3-4A63-829F-106CD33F9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2484862"/>
            <a:ext cx="5048153" cy="345578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C6CA888-F09E-F173-8FAD-AA04E4848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75" y="1825625"/>
            <a:ext cx="3000474" cy="452071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5DDF471-B504-9749-3CD5-72203E1B8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7787" y="1838937"/>
            <a:ext cx="2787038" cy="432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5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B647BB-75ED-4BD1-A24B-7A38DF620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1997 Renovierung Wasserbrunnen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CC976F2-D5C6-CC59-FBBB-408D0AE8DE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ECF1565-62CC-405F-FE0F-CC37F59A2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2506"/>
            <a:ext cx="3119869" cy="368074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227D6E1-42D0-006F-2CED-E3B061D23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694" y="2097580"/>
            <a:ext cx="5078031" cy="358567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EEB117B-A6FB-2F7F-F3FB-364891642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0475" y="1820315"/>
            <a:ext cx="3233654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26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063785-1DC7-22DE-F1A6-C2F6B140D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1999 Renovierung Brunnen Neuhaus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D851F6-E71A-321E-700A-0BF8D05B7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F196322-D6A6-83EF-8D17-CFDDE0ECF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67" y="2035163"/>
            <a:ext cx="3399208" cy="479232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908054A-2DF7-9C50-3332-CF015981D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643" y="2035163"/>
            <a:ext cx="3888224" cy="450729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6126E35-8183-4ECA-0CB6-F40714FF3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3856" y="1985576"/>
            <a:ext cx="3751644" cy="445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845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61347B-9BC2-A7DA-F47A-D1BD078EF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Neuwahlen 2004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764B7CC-7CC2-79F4-647F-2E2B868C6B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93" y="1510460"/>
            <a:ext cx="8036814" cy="5242765"/>
          </a:xfrm>
        </p:spPr>
      </p:pic>
    </p:spTree>
    <p:extLst>
      <p:ext uri="{BB962C8B-B14F-4D97-AF65-F5344CB8AC3E}">
        <p14:creationId xmlns:p14="http://schemas.microsoft.com/office/powerpoint/2010/main" val="11025926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03D3F0-198B-9FB7-0317-C0FB0C74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524" y="2244062"/>
            <a:ext cx="5762625" cy="2369873"/>
          </a:xfrm>
        </p:spPr>
        <p:txBody>
          <a:bodyPr>
            <a:normAutofit/>
          </a:bodyPr>
          <a:lstStyle/>
          <a:p>
            <a:r>
              <a:rPr lang="de-DE" dirty="0"/>
              <a:t>1. Vorsitzende</a:t>
            </a:r>
            <a:br>
              <a:rPr lang="de-DE" dirty="0"/>
            </a:br>
            <a:r>
              <a:rPr lang="de-DE" dirty="0"/>
              <a:t>Astrid Leitner</a:t>
            </a:r>
            <a:br>
              <a:rPr lang="de-DE" dirty="0"/>
            </a:br>
            <a:r>
              <a:rPr lang="de-DE" dirty="0"/>
              <a:t>2004 - 2021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7ABBA83-F036-1E35-9DB5-1499C68FD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18" y="998009"/>
            <a:ext cx="4892464" cy="48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059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C4929A-A7BC-A969-98E5-C69B764FD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199"/>
            <a:ext cx="10515600" cy="1325563"/>
          </a:xfrm>
        </p:spPr>
        <p:txBody>
          <a:bodyPr/>
          <a:lstStyle/>
          <a:p>
            <a:pPr algn="ctr"/>
            <a:r>
              <a:rPr lang="de-DE" dirty="0"/>
              <a:t>Aufbau des Schlierseer Tastgartens 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017DA73-B3F8-ED83-6ADC-F5C6C54FEA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092" y="1404939"/>
            <a:ext cx="6999815" cy="5249862"/>
          </a:xfrm>
        </p:spPr>
      </p:pic>
    </p:spTree>
    <p:extLst>
      <p:ext uri="{BB962C8B-B14F-4D97-AF65-F5344CB8AC3E}">
        <p14:creationId xmlns:p14="http://schemas.microsoft.com/office/powerpoint/2010/main" val="35901690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5E4489-CD7E-46D5-6C3D-8E1ACCCAD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Bau der neuen Gartenbauhütte 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F554322-667E-B9B1-04A1-2DDAF49FF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850" y="1686719"/>
            <a:ext cx="6572250" cy="4929188"/>
          </a:xfrm>
        </p:spPr>
      </p:pic>
    </p:spTree>
    <p:extLst>
      <p:ext uri="{BB962C8B-B14F-4D97-AF65-F5344CB8AC3E}">
        <p14:creationId xmlns:p14="http://schemas.microsoft.com/office/powerpoint/2010/main" val="170033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F8C8C9-8371-90FB-408C-1979D0B24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Mosaikbastelei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EB0FCBC2-7093-7A05-D0F0-CBC9C895F6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8" y="2131613"/>
            <a:ext cx="5948894" cy="4461671"/>
          </a:xfr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E87147C-9242-B2FA-7C46-AABEBD218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858" y="2131613"/>
            <a:ext cx="5948894" cy="44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4901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092024-8FF9-8EAE-3527-A8FE72127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880"/>
            <a:ext cx="10515600" cy="1325563"/>
          </a:xfrm>
        </p:spPr>
        <p:txBody>
          <a:bodyPr/>
          <a:lstStyle/>
          <a:p>
            <a:pPr algn="ctr"/>
            <a:r>
              <a:rPr lang="de-DE" dirty="0"/>
              <a:t>Die neue Generation Gartenbauverein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F4859CE-68A0-438E-13A7-1B2CC5B962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2" y="1518444"/>
            <a:ext cx="6978648" cy="5233986"/>
          </a:xfr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BD22BB8-3B3F-0A1C-EF84-6EE2A3369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2" y="1518444"/>
            <a:ext cx="6978648" cy="523398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28CC184-A0C5-7E22-0733-F4085611D9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2" y="1518445"/>
            <a:ext cx="6978648" cy="523398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85016D2-83C2-7339-6F3E-7A543D5A27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1518444"/>
            <a:ext cx="4004667" cy="533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1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8662EF-E90D-684F-28D8-AEC57D56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184" y="2063793"/>
            <a:ext cx="5042616" cy="2730413"/>
          </a:xfrm>
        </p:spPr>
        <p:txBody>
          <a:bodyPr>
            <a:normAutofit/>
          </a:bodyPr>
          <a:lstStyle/>
          <a:p>
            <a:r>
              <a:rPr lang="de-DE" dirty="0"/>
              <a:t>1. Vorstand: </a:t>
            </a:r>
            <a:br>
              <a:rPr lang="de-DE" dirty="0"/>
            </a:br>
            <a:r>
              <a:rPr lang="de-DE" dirty="0"/>
              <a:t>Zimmerermeister </a:t>
            </a:r>
            <a:br>
              <a:rPr lang="de-DE" dirty="0"/>
            </a:br>
            <a:r>
              <a:rPr lang="de-DE" dirty="0"/>
              <a:t>Franz Leitner </a:t>
            </a:r>
            <a:br>
              <a:rPr lang="de-DE" dirty="0"/>
            </a:br>
            <a:r>
              <a:rPr lang="de-DE" dirty="0"/>
              <a:t>1920 - 1926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D4419E1-B90C-CA87-8740-26AC26A86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61" y="452489"/>
            <a:ext cx="5799323" cy="627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914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81AC13-4326-C34F-3FF2-2B2BD9837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21" y="393700"/>
            <a:ext cx="10515600" cy="1325563"/>
          </a:xfrm>
        </p:spPr>
        <p:txBody>
          <a:bodyPr/>
          <a:lstStyle/>
          <a:p>
            <a:pPr algn="ctr"/>
            <a:r>
              <a:rPr lang="de-DE" dirty="0"/>
              <a:t>Seefest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959CA3B-FF09-2CEB-2F3A-509D2FC229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59" y="2434077"/>
            <a:ext cx="5644562" cy="4233423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A940494-8446-089E-EAB9-69EF3941B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0" y="2434077"/>
            <a:ext cx="5644563" cy="423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678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9090F3-74D4-91D8-DD2E-B8A8F235F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025"/>
            <a:ext cx="10515600" cy="1325563"/>
          </a:xfrm>
        </p:spPr>
        <p:txBody>
          <a:bodyPr/>
          <a:lstStyle/>
          <a:p>
            <a:pPr algn="ctr"/>
            <a:r>
              <a:rPr lang="de-DE" dirty="0"/>
              <a:t>Obstbaumschnitt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CCEEFA2-CB90-5807-39BC-A9B730187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1486694"/>
            <a:ext cx="7048500" cy="5286375"/>
          </a:xfrm>
        </p:spPr>
      </p:pic>
    </p:spTree>
    <p:extLst>
      <p:ext uri="{BB962C8B-B14F-4D97-AF65-F5344CB8AC3E}">
        <p14:creationId xmlns:p14="http://schemas.microsoft.com/office/powerpoint/2010/main" val="22496921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72D09F-0B3C-6A50-1DBC-34C75F3CE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CE83AFE-271F-72FD-EECC-4CE304267C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919371"/>
          </a:xfrm>
        </p:spPr>
      </p:pic>
    </p:spTree>
    <p:extLst>
      <p:ext uri="{BB962C8B-B14F-4D97-AF65-F5344CB8AC3E}">
        <p14:creationId xmlns:p14="http://schemas.microsoft.com/office/powerpoint/2010/main" val="2545269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E120CB-B6B5-ED3C-4AF2-28C522E8E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794" y="138622"/>
            <a:ext cx="10515600" cy="1325563"/>
          </a:xfrm>
        </p:spPr>
        <p:txBody>
          <a:bodyPr/>
          <a:lstStyle/>
          <a:p>
            <a:pPr algn="ctr"/>
            <a:r>
              <a:rPr lang="de-DE" dirty="0"/>
              <a:t>Neuwahlen März 1926</a:t>
            </a:r>
          </a:p>
        </p:txBody>
      </p:sp>
      <p:pic>
        <p:nvPicPr>
          <p:cNvPr id="2050" name="B24B6D2A-0F69-4D17-8405-DAB0B08C0ACB" descr="am-3.jpg">
            <a:extLst>
              <a:ext uri="{FF2B5EF4-FFF2-40B4-BE49-F238E27FC236}">
                <a16:creationId xmlns:a16="http://schemas.microsoft.com/office/drawing/2014/main" id="{A395CB1B-F4FF-623A-0925-5162E6BFD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931" y="1214603"/>
            <a:ext cx="4418013" cy="564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5B4BA46B-8F30-4407-A372-A98C14F4316A" descr="am-4.jpg">
            <a:extLst>
              <a:ext uri="{FF2B5EF4-FFF2-40B4-BE49-F238E27FC236}">
                <a16:creationId xmlns:a16="http://schemas.microsoft.com/office/drawing/2014/main" id="{0B8E2BFD-CB46-708D-D28D-C1ABB8CEF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944" y="1230797"/>
            <a:ext cx="4348294" cy="562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6924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139BAF-673E-1148-7F79-EE34FE9D0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1959" y="1686289"/>
            <a:ext cx="5607341" cy="3485422"/>
          </a:xfrm>
        </p:spPr>
        <p:txBody>
          <a:bodyPr/>
          <a:lstStyle/>
          <a:p>
            <a:r>
              <a:rPr lang="de-DE" dirty="0"/>
              <a:t>1. Vorsitzender:</a:t>
            </a:r>
            <a:br>
              <a:rPr lang="de-DE" dirty="0"/>
            </a:br>
            <a:r>
              <a:rPr lang="de-DE" dirty="0"/>
              <a:t>Hans Maier</a:t>
            </a:r>
            <a:br>
              <a:rPr lang="de-DE" dirty="0"/>
            </a:br>
            <a:r>
              <a:rPr lang="de-DE" dirty="0"/>
              <a:t>1926 - 1929</a:t>
            </a:r>
          </a:p>
        </p:txBody>
      </p:sp>
      <p:pic>
        <p:nvPicPr>
          <p:cNvPr id="3074" name="7C166838-3E73-4102-BB4D-169A6220A407" descr="Gescannte Seiten-1.jpg">
            <a:extLst>
              <a:ext uri="{FF2B5EF4-FFF2-40B4-BE49-F238E27FC236}">
                <a16:creationId xmlns:a16="http://schemas.microsoft.com/office/drawing/2014/main" id="{CE62FD29-AF2F-62A4-9F05-C60C07653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06" y="452910"/>
            <a:ext cx="4949387" cy="640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4405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6701A6-C568-5E6D-2BE8-64B321E49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897062"/>
            <a:ext cx="5257800" cy="3063875"/>
          </a:xfrm>
        </p:spPr>
        <p:txBody>
          <a:bodyPr/>
          <a:lstStyle/>
          <a:p>
            <a:r>
              <a:rPr lang="de-DE" dirty="0"/>
              <a:t>1. Vorsitzender:</a:t>
            </a:r>
            <a:br>
              <a:rPr lang="de-DE" dirty="0"/>
            </a:br>
            <a:r>
              <a:rPr lang="de-DE" dirty="0"/>
              <a:t>Georg </a:t>
            </a:r>
            <a:r>
              <a:rPr lang="de-DE" dirty="0" err="1"/>
              <a:t>Haltmair</a:t>
            </a:r>
            <a:br>
              <a:rPr lang="de-DE" dirty="0"/>
            </a:br>
            <a:r>
              <a:rPr lang="de-DE" dirty="0"/>
              <a:t>1929 - 1947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8A5D2AA-1D4F-8C9F-CF6E-A9C16A641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28" y="613071"/>
            <a:ext cx="4861372" cy="574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59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EB214B-5851-937A-73E8-A009AB5E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Letzte Sitzung vor dem 2. Weltkrieg</a:t>
            </a:r>
          </a:p>
        </p:txBody>
      </p:sp>
      <p:pic>
        <p:nvPicPr>
          <p:cNvPr id="4098" name="6A229ADB-20BF-4B04-B289-D47D14BBB8E8" descr="am-5.jpg">
            <a:extLst>
              <a:ext uri="{FF2B5EF4-FFF2-40B4-BE49-F238E27FC236}">
                <a16:creationId xmlns:a16="http://schemas.microsoft.com/office/drawing/2014/main" id="{A772CFB3-0BDF-B1BB-A53D-9B86DDFEB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963" y="1518256"/>
            <a:ext cx="3994938" cy="510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30EE0760-3EEB-4DFB-8DC6-5864A8542510" descr="am-6.jpg">
            <a:extLst>
              <a:ext uri="{FF2B5EF4-FFF2-40B4-BE49-F238E27FC236}">
                <a16:creationId xmlns:a16="http://schemas.microsoft.com/office/drawing/2014/main" id="{EC4835D8-0A69-4BDE-2337-4A906F6C4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955" y="1576351"/>
            <a:ext cx="3902915" cy="505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447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318B72-5A38-F9C2-062C-178747BE2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857" y="1897062"/>
            <a:ext cx="5138057" cy="3063875"/>
          </a:xfrm>
        </p:spPr>
        <p:txBody>
          <a:bodyPr/>
          <a:lstStyle/>
          <a:p>
            <a:r>
              <a:rPr lang="de-DE" dirty="0"/>
              <a:t>1. Versammlung nach dem Krieg</a:t>
            </a:r>
          </a:p>
        </p:txBody>
      </p:sp>
      <p:pic>
        <p:nvPicPr>
          <p:cNvPr id="5122" name="36E7FAC2-3B65-47F0-A8E0-056E373432D0" descr="am-7.jpg">
            <a:extLst>
              <a:ext uri="{FF2B5EF4-FFF2-40B4-BE49-F238E27FC236}">
                <a16:creationId xmlns:a16="http://schemas.microsoft.com/office/drawing/2014/main" id="{8733AEE7-523D-13CB-E036-AA01B4905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93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444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7A5BFE-D3F8-FD62-CFFF-D5C4900BC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0905" y="2754046"/>
            <a:ext cx="6098427" cy="1325563"/>
          </a:xfrm>
        </p:spPr>
        <p:txBody>
          <a:bodyPr/>
          <a:lstStyle/>
          <a:p>
            <a:r>
              <a:rPr lang="de-DE" dirty="0"/>
              <a:t>Neuwahlen Oktober 1947</a:t>
            </a:r>
          </a:p>
        </p:txBody>
      </p:sp>
      <p:pic>
        <p:nvPicPr>
          <p:cNvPr id="6146" name="BF746DDC-79C8-4777-831A-6CF8E284EACB" descr="am-8.jpg">
            <a:extLst>
              <a:ext uri="{FF2B5EF4-FFF2-40B4-BE49-F238E27FC236}">
                <a16:creationId xmlns:a16="http://schemas.microsoft.com/office/drawing/2014/main" id="{2A8FEE67-3A79-324E-AA1F-AA656AE05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325"/>
            <a:ext cx="5255373" cy="67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98645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182</Words>
  <Application>Microsoft Office PowerPoint</Application>
  <PresentationFormat>Breitbild</PresentationFormat>
  <Paragraphs>31</Paragraphs>
  <Slides>32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</vt:lpstr>
      <vt:lpstr>PowerPoint-Präsentation</vt:lpstr>
      <vt:lpstr>Gründung 21. März 1920</vt:lpstr>
      <vt:lpstr>1. Vorstand:  Zimmerermeister  Franz Leitner  1920 - 1926</vt:lpstr>
      <vt:lpstr>Neuwahlen März 1926</vt:lpstr>
      <vt:lpstr>1. Vorsitzender: Hans Maier 1926 - 1929</vt:lpstr>
      <vt:lpstr>1. Vorsitzender: Georg Haltmair 1929 - 1947</vt:lpstr>
      <vt:lpstr>Letzte Sitzung vor dem 2. Weltkrieg</vt:lpstr>
      <vt:lpstr>1. Versammlung nach dem Krieg</vt:lpstr>
      <vt:lpstr>Neuwahlen Oktober 1947</vt:lpstr>
      <vt:lpstr>1. Vorsitzender: Albert Schönweitz 1947 - 1965</vt:lpstr>
      <vt:lpstr>PowerPoint-Präsentation</vt:lpstr>
      <vt:lpstr>Wiedergründung des Obst- und Gartenbauvereins</vt:lpstr>
      <vt:lpstr>1. Vorsitzender Hans Kerschbaum 1975 - 1979 </vt:lpstr>
      <vt:lpstr>Teilnahme am Festzug der 1200 Jahrfeier</vt:lpstr>
      <vt:lpstr>Neuwahlen März 1979</vt:lpstr>
      <vt:lpstr>1. Vorsitzende: Margarethe Kerschbaum 1979 – 1988</vt:lpstr>
      <vt:lpstr>PowerPoint-Präsentation</vt:lpstr>
      <vt:lpstr>Neuwahlen 1988</vt:lpstr>
      <vt:lpstr>1. Vorsitzende: Marille Neu 1988 - 2004</vt:lpstr>
      <vt:lpstr>1989 erste Teilnahme am Tag des Gastes</vt:lpstr>
      <vt:lpstr>April 1997 Gartenbauausstellung Kurzentrum</vt:lpstr>
      <vt:lpstr>1997 Renovierung Wasserbrunnen</vt:lpstr>
      <vt:lpstr>1999 Renovierung Brunnen Neuhaus</vt:lpstr>
      <vt:lpstr>Neuwahlen 2004</vt:lpstr>
      <vt:lpstr>1. Vorsitzende Astrid Leitner 2004 - 2021</vt:lpstr>
      <vt:lpstr>Aufbau des Schlierseer Tastgartens </vt:lpstr>
      <vt:lpstr>Bau der neuen Gartenbauhütte </vt:lpstr>
      <vt:lpstr>Mosaikbastelei</vt:lpstr>
      <vt:lpstr>Die neue Generation Gartenbauverein</vt:lpstr>
      <vt:lpstr>Seefest</vt:lpstr>
      <vt:lpstr>Obstbaumschnitt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Simon Pertl</dc:creator>
  <cp:lastModifiedBy>Simon Pertl</cp:lastModifiedBy>
  <cp:revision>3</cp:revision>
  <dcterms:created xsi:type="dcterms:W3CDTF">2022-10-01T08:08:39Z</dcterms:created>
  <dcterms:modified xsi:type="dcterms:W3CDTF">2022-10-01T08:44:03Z</dcterms:modified>
</cp:coreProperties>
</file>